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08ED5-F7FE-8CCB-146A-7327064D9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8A8CBE-477F-C2E2-FAF4-8DBA5EBE4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29ADA0-49E0-2312-D564-B5498197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441C04-9AC4-ECE1-8CA9-70E84BDB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E96E5B-B5C0-B6D9-474B-6233AA32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82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7EB18-B7FD-48CA-7ABD-0C7DB3CD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D8522D-F1C1-A2C3-6C9F-D46619B9F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0F299E-E56E-30D0-C236-0A7432F4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D8B9E6-464D-8EE9-7538-7D794D2F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BA9C43-C2EE-C92B-DAE4-463942A0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7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51B111-9476-6F9B-AF4C-4A2F55BE2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018C1B-B432-F747-D93E-2D84B91CA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1B5769-F4BE-7A2C-85F8-E940FBE9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3BD389-F6B1-4818-9B78-55467877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500CB8-31CC-A9DF-D67D-254EF44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56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85459-67BA-AF56-A2FF-20BDA342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FB492A-78F9-3B6A-887F-C3F71A54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D09E6E-C3BF-1410-42E0-4E8BBB98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57EB24-0FF3-E59F-A7EA-3AB3AE07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E01040-46E8-EAD1-4904-B632BC1A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72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253B3-F29B-A831-C8BD-D254ECB2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9B8B2E-8FA7-DD3E-009E-A72011A8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127593-C2D6-4566-2DAB-289EE618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FDAE45-2D03-B06F-70B9-EDF2D34D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557BBE-A3A2-88D5-AAD7-0CF6503B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61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C3CB3-3DD2-95B2-F607-C55966A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62CA57-6232-07A4-7E73-2DCA9B268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4751CF-6B04-F587-9812-660A4BC26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4EEB4E-847D-E834-3B8F-2D576E5C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E0C38A-7A4C-12A4-4195-3290C1B5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AAFEE2-E584-6DAA-DEB7-3474B718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07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B7A93-9559-7B3A-577F-A24AE842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C141A4-CA9B-555C-6DEC-33D2FAE7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79025F-3201-DC50-BAAF-7551B7CBE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F7832C-6F29-8C17-ECC0-5984B455C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6EB97A-66A5-9394-7553-050D1BA04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9EA16A-BD1E-75D0-9448-2D35AF04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0D6E01-C929-86F2-B189-31FD769B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AD04A9-8CE8-6B5F-2EE3-7D4AB6AF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80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4E8FF-DEEC-9C8D-6777-04C91D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754688-3198-F975-8975-DD7AD505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E2A395-A100-8A99-7D14-894A6282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EBFDAB-4065-5A24-3D2C-29846317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33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6DABE5-5930-7329-9760-646DF3A5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6CCDEC-A3FF-8CE4-A52E-D98492A8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030123-1E58-EE32-B790-8894054D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9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3DCE2-70E2-6558-5148-C733137D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8B8FC-8416-5D39-002C-AFB6C731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240B7E-A8DF-FE61-D0A9-586DD66D6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AECDEC-A51D-F1E1-8DFD-7843CAC8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C657D8-B9E1-81AA-22AA-95B2E427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79854-7339-C610-2CAB-C324C83B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8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9404B-1579-CEE0-12DA-DB694216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3F9FE8-20BB-B8C4-64B5-72FFAE53F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370399-37A7-AAA7-3252-FD36A503F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173624-0412-059E-1F08-9B71E94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3A7EA9-A1D5-49DB-2B55-D71079C3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54657D-F5EF-DB9D-E7D6-19D239BD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67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63519-2A8A-5CF5-A507-FD42E1B1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078158-E941-1319-68D6-F91B5C89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CBE792-213A-E270-E796-634B8FC43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D59B3A-3348-4227-8EE7-42BE6C3812BE}" type="datetimeFigureOut">
              <a:rPr lang="ru-RU" smtClean="0"/>
              <a:t>12.03.2025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A1087F-F4F5-B600-CC44-4146DACF2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2D4778-D90F-2FDA-B509-A4204A51A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68036-5679-4C31-87CB-4682832C1F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42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E8517-F0D3-D45E-E914-7A43348C6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136473"/>
            <a:ext cx="5319318" cy="4567137"/>
          </a:xfrm>
        </p:spPr>
        <p:txBody>
          <a:bodyPr>
            <a:normAutofit fontScale="90000"/>
          </a:bodyPr>
          <a:lstStyle/>
          <a:p>
            <a:r>
              <a:rPr lang="kk-KZ" sz="5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ЖАЛҒАН ЖАҢАЛЫҚТАР МЕН ЖАЛҒАН АҚПАРАТТЫ ҚАЛАЙ ТАНУҒА БОЛАДЫ</a:t>
            </a:r>
            <a:br>
              <a:rPr lang="ru-RU" sz="4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ru-RU" sz="4100" dirty="0"/>
          </a:p>
        </p:txBody>
      </p:sp>
      <p:pic>
        <p:nvPicPr>
          <p:cNvPr id="5" name="Рисунок 4" descr="Изображение выглядит как текст, Человеческое лицо, одежда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B1FF676-E7B4-A181-8D80-57BA74A91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r="886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702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D51FD09-9758-3676-8DE3-4B36A817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3023857"/>
          </a:xfrm>
        </p:spPr>
        <p:txBody>
          <a:bodyPr>
            <a:normAutofit/>
          </a:bodyPr>
          <a:lstStyle/>
          <a:p>
            <a:pPr algn="just"/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Дезинформацияға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қарсы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жеке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жауапкершілік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қана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сонымен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бірге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қоғамдық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міндет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Әрқайсымыз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сауатты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манипуляцияларға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төзімді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қалыптастыруға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үлес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Сыни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ойлау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дағдыларын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журналистиканы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бастамаларына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белсенді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болашақтың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тұрақты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экожүйесінің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қалаймыз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 descr="Изображение выглядит как текст, одежда, Человеческое лицо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4613F4-B9BA-D869-A538-06E78815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77" y="2408223"/>
            <a:ext cx="6636945" cy="43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61615-BBF7-C46C-917E-2391E1E3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99" y="53169"/>
            <a:ext cx="3807187" cy="699311"/>
          </a:xfrm>
        </p:spPr>
        <p:txBody>
          <a:bodyPr>
            <a:normAutofit/>
          </a:bodyPr>
          <a:lstStyle/>
          <a:p>
            <a:r>
              <a:rPr lang="kk-KZ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</a:t>
            </a:r>
            <a:endParaRPr lang="ru-RU" sz="3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07FCA7-6F3B-A1C7-CE20-3DA71D88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559171"/>
            <a:ext cx="4816837" cy="53530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Қорытындылай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қабілетіміз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дискурстың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демократиялық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процестердің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тиімділігін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жаһандық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мүмкіндігімізді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анықтайды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үздіксіз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қырағылықты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ұжымдық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күш-жігерді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бейжай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болмайды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 descr="Изображение выглядит как картина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8261901-68B7-FBBE-998D-69E684B8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544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1CA44-0664-0244-4FCE-336681EA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28" y="52449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ДЕЗИНФОРМАЦИЯНЫ ҚАЛАЙ ТАНУҒА БОЛАДЫ?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230101-EB05-FB61-16E3-555EF4C8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8963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жылдамдықпен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мәліметтердің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жаппай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үлкен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қауіпке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тап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болудамыз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өміріміздің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салаларына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саясат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экономикадан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денсаулық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адамдар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қарым-қатынасқа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отыр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ажырата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қарсы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тек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дағды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азамат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қажеттілікке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айналуда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49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32C95A5-11E5-3C0E-5505-42AA4839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50"/>
            <a:ext cx="10515600" cy="591441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күресудің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алғашқы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көздерін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мұқият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тексеру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дереккөздер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әдетте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беделге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дәлелденген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жариялайды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Веб-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доменіне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бөлімінің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құпиялылық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саясатына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аударыңыз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агенттіктері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академиялық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институттар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анонимді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блогтар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белгісіз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веб-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сайттарға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қарағанда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анағұрлым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дереккөз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Сондай-ақ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авторлардың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біліктілігіне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көңіл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тақырып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жеткілікті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тәжірибесі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026" name="Picture 2" descr="Идентификация – Бесплатные иконки: разнообразный">
            <a:extLst>
              <a:ext uri="{FF2B5EF4-FFF2-40B4-BE49-F238E27FC236}">
                <a16:creationId xmlns:a16="http://schemas.microsoft.com/office/drawing/2014/main" id="{126548EB-C0D6-D258-E1E9-61297B0B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01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рисунок, текст, зарисовка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15AC08F-9E53-0829-CCEE-F39674FDA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b="344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943AA68-B068-C599-A93C-02633D62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"/>
            <a:ext cx="10515600" cy="583406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сенсацияға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толы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шынайы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жақсы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көрінсе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бірден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сене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салмаңыз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беделді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басылымдар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хабарлап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жатқанын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тексеріңіз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дереккөздерде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растау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болмаса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шынайылығын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іздеу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Есіңізде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шындыққа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жанасымды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екенін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білдірмейді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дезинформация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жоспарланған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үйлестірілген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науқанның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жаңалықтар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оқиғалар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контекстінен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үзіліп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алынып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қазіргі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жағдай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Сондықтан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мақаланың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жазбаның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жарияланған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күнін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міндетті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тексеріңіз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Кейбір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жауапсыз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көздері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мақаланың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шыққан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әдейі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көрсетпеуі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осылайша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өзектілігін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тұрғандай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тырысады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Сондай-ақ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аударыңыз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материал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мазмұны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көрсетілген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кезеңге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ме?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мақалалар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өңделіп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жаңартылғандай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көрінеді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ескірген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69A1B-2E85-F724-5E75-33C1AC4EA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5089525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ДЕЗИНФОРМАЦИЯҒА ҚАРСЫ КҮРЕС ӘДІСТЕРІ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71206-32C2-88F9-1527-F31E38B4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8732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фактілерге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эмоцияларға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сүйенеді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эмоциялық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реакция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тудырса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қорқыныш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наразылық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эмоциялар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қабілетін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әлсіретуі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Сондай-ақ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материалдың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тіліне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аударыңыз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әсіреленген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эмоцияға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толы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сипаттамалар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тез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шақыратын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ұрандар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манипуляция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мүмкіндігінше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тұрғыда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бағалап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фактілер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эмоцияларды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ажыратуға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тырысыңыз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дезинформация PNG рисунок, картинки и пнг прозрачный для бесплатной  загрузки | Pngtree">
            <a:extLst>
              <a:ext uri="{FF2B5EF4-FFF2-40B4-BE49-F238E27FC236}">
                <a16:creationId xmlns:a16="http://schemas.microsoft.com/office/drawing/2014/main" id="{D869A68F-07BA-EEBC-C4C8-87541EFD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91100"/>
            <a:ext cx="1832768" cy="183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97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42AE136-B14B-9027-EDB8-7159D06D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639476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Сыни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ойлау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медиа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сауаттылықты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күрестегі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фактор.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мектеп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қабырғасынан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өмір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жалғасатын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ұзақ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мерзімді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стратегия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керек.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аргументацияның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ғылыми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әдістің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негіздерін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үйреніңіз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қателер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манипулятивті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тәсілдерді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тануды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меңгеріңіз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Өзіңізде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айналаңыздағыларда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қызығушылық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скептицизмді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дамытыңыз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Онлайн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медиа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сауаттылық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бойынша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курстарға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Әлеуметтік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дәуірінде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келген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адам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абайсызда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таралуына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ықпал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Сондықтан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жазбамен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бөліспес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шынайылығын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тексеруге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көзқарастарыңызға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көрінсе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де,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таратпас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бұрын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мұқият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жылдамдығы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болғандықтан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салдары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Егер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шынайылығына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күмәніңіз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бөлісуден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тиісті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ескерту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белгісімен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дисклеймермен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таратыңыз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CB36621-84E8-E021-62E9-29E98A7C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>
            <a:normAutofit/>
          </a:bodyPr>
          <a:lstStyle/>
          <a:p>
            <a:pPr algn="just"/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әлеуметтік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сайттары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адастыратын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мазмұн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хабарлау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механизмдеріне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Дезинформацияны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қоймаңыз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белсенді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хабарлап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отырыңыз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платформаларға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таралуына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жылдам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әрекет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етуге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ауқымын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шектеуге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Сонымен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көптеген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елдерде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қатысты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дезинформация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хабарлау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жедел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желілер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веб-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порталдар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сайлау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денсаулық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мәселелері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жатады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Сіздің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қырағылығыңыз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басқаларды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манипуляциядан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қорғауға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көмектеседі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Более 1 600 работ на тему «дезинформация иллюстрации»: стоковые фото,  картинки и изображения royalty-free - iStock">
            <a:extLst>
              <a:ext uri="{FF2B5EF4-FFF2-40B4-BE49-F238E27FC236}">
                <a16:creationId xmlns:a16="http://schemas.microsoft.com/office/drawing/2014/main" id="{CF99F25E-B7A1-AC94-38F0-384D3BE9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53" y="4065054"/>
            <a:ext cx="4664467" cy="24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91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8613A47-F17E-8532-7A94-307BEAF5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0714022" cy="5649362"/>
          </a:xfrm>
        </p:spPr>
        <p:txBody>
          <a:bodyPr>
            <a:noAutofit/>
          </a:bodyPr>
          <a:lstStyle/>
          <a:p>
            <a:pPr algn="just"/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Бүгінде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көбіне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қолжетімді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болғандықтан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журналистика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қажет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етеді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Фактілерді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мұқият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тексеретін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журналистік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этика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стандарттарын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ұстанатын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басылымдарға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жазылыңыз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қаржылық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көмекпен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жазылымдар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қайырымдылықтар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шектелмейді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сонымен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контентті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пікірталастарға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байланыс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асады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Сапалы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журналистика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демократиялық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қоғамда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маңызды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рөл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атқарады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өйткені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азаматтарға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негізделген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шешім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қабылдау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сенімді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ұсынады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Дезинформацияға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қарсы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ұжымдық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күш-жігер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Ақпараттық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сауаттылықты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арттыру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дезинформациямен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күресу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бағытында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істейтін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бастамаларға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қосылыңыз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сіздің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қауымдастығыңызда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білім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беру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іс-шараларын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ұйымдастыратын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жергілікті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топтар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халықаралық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деңгейде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адвокация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жұмыстарымен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айналысатын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ұйымдар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болуы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Қатысу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форматта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асуы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еріктілік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қаржылық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немесе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кәсіби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үлес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Кішкентай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ғана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көмектің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жаһандық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деңгейде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елеулі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өзгерістерге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әкелуі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екенін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ұмытпаңыз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848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867</Words>
  <Application>Microsoft Office PowerPoint</Application>
  <PresentationFormat>Широкоэкранный</PresentationFormat>
  <Paragraphs>17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Тема Office</vt:lpstr>
      <vt:lpstr>ЖАЛҒАН ЖАҢАЛЫҚТАР МЕН ЖАЛҒАН АҚПАРАТТЫ ҚАЛАЙ ТАНУҒА БОЛАДЫ </vt:lpstr>
      <vt:lpstr>ДЕЗИНФОРМАЦИЯНЫ ҚАЛАЙ ТАНУҒА БОЛАДЫ?</vt:lpstr>
      <vt:lpstr>Презентация PowerPoint</vt:lpstr>
      <vt:lpstr>Презентация PowerPoint</vt:lpstr>
      <vt:lpstr>Презентация PowerPoint</vt:lpstr>
      <vt:lpstr>ДЕЗИНФОРМАЦИЯҒА ҚАРСЫ КҮРЕС ӘДІСТЕРІ</vt:lpstr>
      <vt:lpstr>Презентация PowerPoint</vt:lpstr>
      <vt:lpstr>Презентация PowerPoint</vt:lpstr>
      <vt:lpstr>Презентация PowerPoint</vt:lpstr>
      <vt:lpstr>Презентация PowerPoint</vt:lpstr>
      <vt:lpstr>ҚОРЫТЫНДЫ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Рахат</dc:creator>
  <cp:lastModifiedBy>Рахат</cp:lastModifiedBy>
  <cp:revision>7</cp:revision>
  <dcterms:created xsi:type="dcterms:W3CDTF">2025-03-10T23:18:15Z</dcterms:created>
  <dcterms:modified xsi:type="dcterms:W3CDTF">2025-03-11T20:35:18Z</dcterms:modified>
</cp:coreProperties>
</file>